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E1BDE5-F50A-4140-BD36-16F5A0DD56B7}" v="21" dt="2026-08-25T23:56:30.0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04" autoAdjust="0"/>
    <p:restoredTop sz="86353" autoAdjust="0"/>
  </p:normalViewPr>
  <p:slideViewPr>
    <p:cSldViewPr snapToGrid="0">
      <p:cViewPr varScale="1">
        <p:scale>
          <a:sx n="137" d="100"/>
          <a:sy n="137" d="100"/>
        </p:scale>
        <p:origin x="1566" y="12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9" d="100"/>
          <a:sy n="89" d="100"/>
        </p:scale>
        <p:origin x="912"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ke benoit" userId="3dbdf2c450fbba96" providerId="LiveId" clId="{0B84F29D-274A-4623-BEA7-0885FC3E599F}"/>
    <pc:docChg chg="custSel modSld">
      <pc:chgData name="jake benoit" userId="3dbdf2c450fbba96" providerId="LiveId" clId="{0B84F29D-274A-4623-BEA7-0885FC3E599F}" dt="2026-08-26T00:05:17.695" v="1500" actId="20577"/>
      <pc:docMkLst>
        <pc:docMk/>
      </pc:docMkLst>
      <pc:sldChg chg="modNotesTx">
        <pc:chgData name="jake benoit" userId="3dbdf2c450fbba96" providerId="LiveId" clId="{0B84F29D-274A-4623-BEA7-0885FC3E599F}" dt="2026-08-24T23:31:49.306" v="29" actId="20577"/>
        <pc:sldMkLst>
          <pc:docMk/>
          <pc:sldMk cId="2394172744" sldId="257"/>
        </pc:sldMkLst>
      </pc:sldChg>
      <pc:sldChg chg="modNotesTx">
        <pc:chgData name="jake benoit" userId="3dbdf2c450fbba96" providerId="LiveId" clId="{0B84F29D-274A-4623-BEA7-0885FC3E599F}" dt="2026-08-25T23:17:06.996" v="1047" actId="20577"/>
        <pc:sldMkLst>
          <pc:docMk/>
          <pc:sldMk cId="2394172744" sldId="264"/>
        </pc:sldMkLst>
      </pc:sldChg>
      <pc:sldChg chg="modNotesTx">
        <pc:chgData name="jake benoit" userId="3dbdf2c450fbba96" providerId="LiveId" clId="{0B84F29D-274A-4623-BEA7-0885FC3E599F}" dt="2026-08-25T23:07:12.976" v="610" actId="20577"/>
        <pc:sldMkLst>
          <pc:docMk/>
          <pc:sldMk cId="2394172744" sldId="265"/>
        </pc:sldMkLst>
      </pc:sldChg>
      <pc:sldChg chg="modNotesTx">
        <pc:chgData name="jake benoit" userId="3dbdf2c450fbba96" providerId="LiveId" clId="{0B84F29D-274A-4623-BEA7-0885FC3E599F}" dt="2026-08-25T23:12:51.539" v="1003" actId="20577"/>
        <pc:sldMkLst>
          <pc:docMk/>
          <pc:sldMk cId="2394172744" sldId="266"/>
        </pc:sldMkLst>
      </pc:sldChg>
      <pc:sldChg chg="modNotesTx">
        <pc:chgData name="jake benoit" userId="3dbdf2c450fbba96" providerId="LiveId" clId="{0B84F29D-274A-4623-BEA7-0885FC3E599F}" dt="2026-08-25T23:52:17.684" v="1109" actId="20577"/>
        <pc:sldMkLst>
          <pc:docMk/>
          <pc:sldMk cId="2394172744" sldId="267"/>
        </pc:sldMkLst>
      </pc:sldChg>
      <pc:sldChg chg="modNotesTx">
        <pc:chgData name="jake benoit" userId="3dbdf2c450fbba96" providerId="LiveId" clId="{0B84F29D-274A-4623-BEA7-0885FC3E599F}" dt="2026-08-25T23:53:19.358" v="1113" actId="20577"/>
        <pc:sldMkLst>
          <pc:docMk/>
          <pc:sldMk cId="2394172744" sldId="268"/>
        </pc:sldMkLst>
      </pc:sldChg>
      <pc:sldChg chg="modNotesTx">
        <pc:chgData name="jake benoit" userId="3dbdf2c450fbba96" providerId="LiveId" clId="{0B84F29D-274A-4623-BEA7-0885FC3E599F}" dt="2026-08-25T23:55:44.706" v="1122" actId="20577"/>
        <pc:sldMkLst>
          <pc:docMk/>
          <pc:sldMk cId="2394172744" sldId="269"/>
        </pc:sldMkLst>
      </pc:sldChg>
      <pc:sldChg chg="modNotesTx">
        <pc:chgData name="jake benoit" userId="3dbdf2c450fbba96" providerId="LiveId" clId="{0B84F29D-274A-4623-BEA7-0885FC3E599F}" dt="2026-08-25T23:55:52.692" v="1123" actId="20577"/>
        <pc:sldMkLst>
          <pc:docMk/>
          <pc:sldMk cId="2394172744" sldId="270"/>
        </pc:sldMkLst>
      </pc:sldChg>
      <pc:sldChg chg="modNotesTx">
        <pc:chgData name="jake benoit" userId="3dbdf2c450fbba96" providerId="LiveId" clId="{0B84F29D-274A-4623-BEA7-0885FC3E599F}" dt="2026-08-25T23:59:00.489" v="1498" actId="20577"/>
        <pc:sldMkLst>
          <pc:docMk/>
          <pc:sldMk cId="2394172744" sldId="271"/>
        </pc:sldMkLst>
      </pc:sldChg>
      <pc:sldChg chg="modNotesTx">
        <pc:chgData name="jake benoit" userId="3dbdf2c450fbba96" providerId="LiveId" clId="{0B84F29D-274A-4623-BEA7-0885FC3E599F}" dt="2026-08-26T00:04:54.662" v="1499" actId="20577"/>
        <pc:sldMkLst>
          <pc:docMk/>
          <pc:sldMk cId="2394172744" sldId="272"/>
        </pc:sldMkLst>
      </pc:sldChg>
      <pc:sldChg chg="modNotesTx">
        <pc:chgData name="jake benoit" userId="3dbdf2c450fbba96" providerId="LiveId" clId="{0B84F29D-274A-4623-BEA7-0885FC3E599F}" dt="2026-08-26T00:05:17.695" v="1500" actId="20577"/>
        <pc:sldMkLst>
          <pc:docMk/>
          <pc:sldMk cId="2394172744" sldId="27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r>
              <a:rPr lang="en-US" dirty="0"/>
              <a:t>What</a:t>
            </a:r>
            <a:r>
              <a:rPr lang="en-US" baseline="0" dirty="0"/>
              <a:t> is the contradictions in the stats?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rPr>
              <a:t>They are saying the Bible or our religion isn’t true, while most of them will say you cant know absolute truth. </a:t>
            </a:r>
          </a:p>
          <a:p>
            <a:pPr marL="0" marR="0" lvl="0" indent="0" algn="l" defTabSz="914400">
              <a:lnSpc>
                <a:spcPct val="100000"/>
              </a:lnSpc>
              <a:spcBef>
                <a:spcPts val="0"/>
              </a:spcBef>
              <a:spcAft>
                <a:spcPts val="0"/>
              </a:spcAft>
              <a:buClrTx/>
              <a:buSzTx/>
              <a:buFontTx/>
              <a:buNone/>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rPr>
              <a:t>Who’s fault is this? Parents, Grandparents, any guardian or Church member who has a personal relationship as a maternal relationship to this child.</a:t>
            </a:r>
          </a:p>
          <a:p>
            <a:pPr marL="0" marR="0" lvl="0" indent="0" algn="l" defTabSz="914400">
              <a:lnSpc>
                <a:spcPct val="100000"/>
              </a:lnSpc>
              <a:spcBef>
                <a:spcPts val="0"/>
              </a:spcBef>
              <a:spcAft>
                <a:spcPts val="0"/>
              </a:spcAft>
              <a:buClrTx/>
              <a:buSzTx/>
              <a:buFontTx/>
              <a:buNone/>
            </a:pPr>
            <a:endParaRPr lang="en-US" baseline="0" dirty="0"/>
          </a:p>
          <a:p>
            <a:pPr marL="0" marR="0" lvl="0" indent="0" algn="l" defTabSz="914400">
              <a:lnSpc>
                <a:spcPct val="100000"/>
              </a:lnSpc>
              <a:spcBef>
                <a:spcPts val="0"/>
              </a:spcBef>
              <a:spcAft>
                <a:spcPts val="0"/>
              </a:spcAft>
              <a:buClrTx/>
              <a:buSzTx/>
              <a:buFontTx/>
              <a:buNone/>
            </a:pPr>
            <a:r>
              <a:rPr lang="en-US" sz="1200" kern="1200" dirty="0">
                <a:effectLst/>
              </a:rPr>
              <a:t>Proverbs 22::6 “train up a child in the way he should go; even when he is old he will not depart from it.” Then in Col. 2:6-8 “Therefore, as you received Christ Jesus the Lord, so walk in Him, just as you were taught, abounding in thanksgiving. See to it that no one takes you captive by philosophy and empty deceit, according to human tradition, according to the elemental spirits of the world, and not according to Christ.”</a:t>
            </a:r>
          </a:p>
          <a:p>
            <a:pPr marL="0" marR="0" lvl="0" indent="0" algn="l" defTabSz="914400">
              <a:lnSpc>
                <a:spcPct val="100000"/>
              </a:lnSpc>
              <a:spcBef>
                <a:spcPts val="0"/>
              </a:spcBef>
              <a:spcAft>
                <a:spcPts val="0"/>
              </a:spcAft>
              <a:buClrTx/>
              <a:buSzTx/>
              <a:buFontTx/>
              <a:buNone/>
            </a:pPr>
            <a:endParaRPr lang="en-US" sz="1200" kern="1200" dirty="0">
              <a:effectLst/>
            </a:endParaRPr>
          </a:p>
          <a:p>
            <a:pPr marL="0" marR="0" lvl="0" indent="0" algn="l" defTabSz="914400">
              <a:lnSpc>
                <a:spcPct val="100000"/>
              </a:lnSpc>
              <a:spcBef>
                <a:spcPts val="0"/>
              </a:spcBef>
              <a:spcAft>
                <a:spcPts val="0"/>
              </a:spcAft>
              <a:buClrTx/>
              <a:buSzTx/>
              <a:buFontTx/>
              <a:buNone/>
            </a:pPr>
            <a:r>
              <a:rPr lang="en-US" sz="1200" kern="1200" dirty="0">
                <a:effectLst/>
              </a:rPr>
              <a:t>May be the first time they are challenged on Christianity.</a:t>
            </a:r>
          </a:p>
          <a:p>
            <a:pPr marL="0" marR="0" lvl="0" indent="0" algn="l" defTabSz="914400">
              <a:lnSpc>
                <a:spcPct val="100000"/>
              </a:lnSpc>
              <a:spcBef>
                <a:spcPts val="0"/>
              </a:spcBef>
              <a:spcAft>
                <a:spcPts val="0"/>
              </a:spcAft>
              <a:buClrTx/>
              <a:buSzTx/>
              <a:buFontTx/>
              <a:buNone/>
            </a:pPr>
            <a:r>
              <a:rPr lang="en-US" sz="1200" kern="1200" dirty="0">
                <a:effectLst/>
              </a:rPr>
              <a:t>Equip when the time comes, it will.</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r>
              <a:rPr lang="en-US" dirty="0"/>
              <a:t>We demand</a:t>
            </a:r>
            <a:r>
              <a:rPr lang="en-US" baseline="0" dirty="0"/>
              <a:t> truth, when we see the immediate or not an extended time period, result of a lie, health, money, court, relationships</a:t>
            </a:r>
          </a:p>
          <a:p>
            <a:pPr marL="0" marR="0" lvl="0" indent="0" algn="l" defTabSz="914400">
              <a:lnSpc>
                <a:spcPct val="100000"/>
              </a:lnSpc>
              <a:spcBef>
                <a:spcPts val="0"/>
              </a:spcBef>
              <a:spcAft>
                <a:spcPts val="0"/>
              </a:spcAft>
              <a:buClrTx/>
              <a:buSzTx/>
              <a:buFontTx/>
              <a:buNone/>
            </a:pPr>
            <a:endParaRPr lang="en-US" baseline="0" dirty="0"/>
          </a:p>
          <a:p>
            <a:pPr marL="0" marR="0" lvl="0" indent="0" algn="l" defTabSz="914400">
              <a:lnSpc>
                <a:spcPct val="100000"/>
              </a:lnSpc>
              <a:spcBef>
                <a:spcPts val="0"/>
              </a:spcBef>
              <a:spcAft>
                <a:spcPts val="0"/>
              </a:spcAft>
              <a:buClrTx/>
              <a:buSzTx/>
              <a:buFontTx/>
              <a:buNone/>
            </a:pPr>
            <a:r>
              <a:rPr lang="en-US" dirty="0"/>
              <a:t>Yet when morality</a:t>
            </a:r>
            <a:r>
              <a:rPr lang="en-US" baseline="0" dirty="0"/>
              <a:t> or religions, we get my truth vs your truth. Why do we think that is?</a:t>
            </a:r>
          </a:p>
          <a:p>
            <a:pPr marL="0" marR="0" lvl="0" indent="0" algn="l" defTabSz="914400">
              <a:lnSpc>
                <a:spcPct val="100000"/>
              </a:lnSpc>
              <a:spcBef>
                <a:spcPts val="0"/>
              </a:spcBef>
              <a:spcAft>
                <a:spcPts val="0"/>
              </a:spcAft>
              <a:buClrTx/>
              <a:buSzTx/>
              <a:buFontTx/>
              <a:buNone/>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rPr>
              <a:t>But if religious claims concern reality—God, human purpose, morality, death, and eternity—then truth matters here at least as much as it does anywhere else.</a:t>
            </a:r>
          </a:p>
          <a:p>
            <a:pPr marL="0" marR="0" lvl="0" indent="0" algn="l" defTabSz="914400">
              <a:lnSpc>
                <a:spcPct val="100000"/>
              </a:lnSpc>
              <a:spcBef>
                <a:spcPts val="0"/>
              </a:spcBef>
              <a:spcAft>
                <a:spcPts val="0"/>
              </a:spcAft>
              <a:buClrTx/>
              <a:buSzTx/>
              <a:buFontTx/>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r>
              <a:rPr lang="en-US" dirty="0"/>
              <a:t>Foundation.</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Use</a:t>
            </a:r>
            <a:r>
              <a:rPr lang="en-US" baseline="0" dirty="0"/>
              <a:t> these to evaluate claims against, but also for Christianity.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r>
              <a:rPr lang="en-US" dirty="0"/>
              <a:t>Absolute,</a:t>
            </a:r>
            <a:r>
              <a:rPr lang="en-US" baseline="0" dirty="0"/>
              <a:t> true all people, all the time, regardless of discovery.</a:t>
            </a:r>
          </a:p>
          <a:p>
            <a:pPr marL="0" marR="0" lvl="0" indent="0" algn="l" defTabSz="914400">
              <a:lnSpc>
                <a:spcPct val="100000"/>
              </a:lnSpc>
              <a:spcBef>
                <a:spcPts val="0"/>
              </a:spcBef>
              <a:spcAft>
                <a:spcPts val="0"/>
              </a:spcAft>
              <a:buClrTx/>
              <a:buSzTx/>
              <a:buFontTx/>
              <a:buNone/>
            </a:pPr>
            <a:endParaRPr lang="en-US" baseline="0" dirty="0"/>
          </a:p>
          <a:p>
            <a:pPr marL="0" marR="0" lvl="0" indent="0" algn="l" defTabSz="914400">
              <a:lnSpc>
                <a:spcPct val="100000"/>
              </a:lnSpc>
              <a:spcBef>
                <a:spcPts val="0"/>
              </a:spcBef>
              <a:spcAft>
                <a:spcPts val="0"/>
              </a:spcAft>
              <a:buClrTx/>
              <a:buSzTx/>
              <a:buFontTx/>
              <a:buNone/>
            </a:pPr>
            <a:r>
              <a:rPr lang="en-US" baseline="0" dirty="0"/>
              <a:t>Gravity, discover not the same as creating.</a:t>
            </a:r>
          </a:p>
          <a:p>
            <a:pPr marL="0" marR="0" lvl="0" indent="0" algn="l" defTabSz="914400">
              <a:lnSpc>
                <a:spcPct val="100000"/>
              </a:lnSpc>
              <a:spcBef>
                <a:spcPts val="0"/>
              </a:spcBef>
              <a:spcAft>
                <a:spcPts val="0"/>
              </a:spcAft>
              <a:buClrTx/>
              <a:buSzTx/>
              <a:buFontTx/>
              <a:buNone/>
            </a:pPr>
            <a:endParaRPr lang="en-US" baseline="0" dirty="0"/>
          </a:p>
          <a:p>
            <a:pPr marL="0" marR="0" lvl="0" indent="0" algn="l" defTabSz="914400">
              <a:lnSpc>
                <a:spcPct val="100000"/>
              </a:lnSpc>
              <a:spcBef>
                <a:spcPts val="0"/>
              </a:spcBef>
              <a:spcAft>
                <a:spcPts val="0"/>
              </a:spcAft>
              <a:buClrTx/>
              <a:buSzTx/>
              <a:buFontTx/>
              <a:buNone/>
            </a:pPr>
            <a:r>
              <a:rPr lang="en-US" baseline="0" dirty="0"/>
              <a:t>Doesn’t become true or false whether we believe or reject. Belief can change, truth cant. </a:t>
            </a:r>
          </a:p>
          <a:p>
            <a:pPr marL="0" marR="0" lvl="0" indent="0" algn="l" defTabSz="914400">
              <a:lnSpc>
                <a:spcPct val="100000"/>
              </a:lnSpc>
              <a:spcBef>
                <a:spcPts val="0"/>
              </a:spcBef>
              <a:spcAft>
                <a:spcPts val="0"/>
              </a:spcAft>
              <a:buClrTx/>
              <a:buSzTx/>
              <a:buFontTx/>
              <a:buNone/>
            </a:pPr>
            <a:endParaRPr lang="en-US" baseline="0" dirty="0"/>
          </a:p>
          <a:p>
            <a:pPr marL="0" marR="0" lvl="0" indent="0" algn="l" defTabSz="914400">
              <a:lnSpc>
                <a:spcPct val="100000"/>
              </a:lnSpc>
              <a:spcBef>
                <a:spcPts val="0"/>
              </a:spcBef>
              <a:spcAft>
                <a:spcPts val="0"/>
              </a:spcAft>
              <a:buClrTx/>
              <a:buSzTx/>
              <a:buFontTx/>
              <a:buNone/>
            </a:pPr>
            <a:r>
              <a:rPr lang="en-US" baseline="0" dirty="0"/>
              <a:t>Flat vs Round Earth.</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r>
              <a:rPr dirty="0"/>
              <a:t>A person can sincerely believe something false. Refusing to believe in gravity does not make someone float. Christianity is not true merely because Christians believe it sincerely; if it is true, its claims must correspond to reality and be supported by adequate reasons.</a:t>
            </a:r>
            <a:endParaRPr lang="en-US" dirty="0"/>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endParaRPr dirty="0"/>
          </a:p>
          <a:p>
            <a:pPr marL="0" marR="0" lvl="0" indent="0" algn="l" defTabSz="914400">
              <a:lnSpc>
                <a:spcPct val="100000"/>
              </a:lnSpc>
              <a:spcBef>
                <a:spcPts val="0"/>
              </a:spcBef>
              <a:spcAft>
                <a:spcPts val="0"/>
              </a:spcAft>
              <a:buClrTx/>
              <a:buSzTx/>
              <a:buFontTx/>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endParaRPr dirty="0"/>
          </a:p>
          <a:p>
            <a:pPr marL="0" marR="0" lvl="0" indent="0" algn="l" defTabSz="914400">
              <a:lnSpc>
                <a:spcPct val="100000"/>
              </a:lnSpc>
              <a:spcBef>
                <a:spcPts val="0"/>
              </a:spcBef>
              <a:spcAft>
                <a:spcPts val="0"/>
              </a:spcAft>
              <a:buClrTx/>
              <a:buSzTx/>
              <a:buFontTx/>
              <a:buNone/>
            </a:pPr>
            <a:r>
              <a:rPr dirty="0"/>
              <a:t>Different religions may share moral teachings, but their central claims </a:t>
            </a:r>
            <a:r>
              <a:rPr lang="en-US" dirty="0"/>
              <a:t>conflict.</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Claiming</a:t>
            </a:r>
            <a:r>
              <a:rPr lang="en-US" baseline="0" dirty="0"/>
              <a:t> Christianity is exclusive is exclusive.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r>
              <a:rPr lang="en-US" dirty="0"/>
              <a:t>IDHEFTBAA</a:t>
            </a:r>
            <a:r>
              <a:rPr lang="en-US" baseline="0" dirty="0"/>
              <a:t> – Norman </a:t>
            </a:r>
            <a:r>
              <a:rPr lang="en-US" baseline="0" dirty="0" err="1"/>
              <a:t>Geislar</a:t>
            </a:r>
            <a:r>
              <a:rPr lang="en-US" baseline="0" dirty="0"/>
              <a:t> &amp; Frank Turek. </a:t>
            </a:r>
            <a:r>
              <a:rPr dirty="0"/>
              <a:t>Apply a skeptical claim to itself.</a:t>
            </a:r>
            <a:endParaRPr lang="en-US" dirty="0"/>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No</a:t>
            </a:r>
            <a:r>
              <a:rPr lang="en-US" baseline="0" dirty="0"/>
              <a:t> absolute truth denies itself by making a statement of absolute. </a:t>
            </a:r>
          </a:p>
          <a:p>
            <a:pPr marL="0" marR="0" lvl="0" indent="0" algn="l" defTabSz="914400">
              <a:lnSpc>
                <a:spcPct val="100000"/>
              </a:lnSpc>
              <a:spcBef>
                <a:spcPts val="0"/>
              </a:spcBef>
              <a:spcAft>
                <a:spcPts val="0"/>
              </a:spcAft>
              <a:buClrTx/>
              <a:buSzTx/>
              <a:buFontTx/>
              <a:buNone/>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We don’t know everything. Skepticism about everything, causes you to have to skeptical about skepticism.</a:t>
            </a:r>
            <a:r>
              <a:rPr lang="en-US" sz="1200" kern="1200" dirty="0">
                <a:effectLst/>
              </a:rPr>
              <a:t> The more skeptical about skepticism you are, the more true you are making the claim itself.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a:lnSpc>
                <a:spcPct val="100000"/>
              </a:lnSpc>
              <a:spcBef>
                <a:spcPts val="0"/>
              </a:spcBef>
              <a:spcAft>
                <a:spcPts val="0"/>
              </a:spcAft>
              <a:buClrTx/>
              <a:buSzTx/>
              <a:buFontTx/>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r>
              <a:rPr dirty="0"/>
              <a:t>Human knowledge is limited, but limited knowledge is not the same as no knowledge. </a:t>
            </a:r>
            <a:endParaRPr lang="en-US" dirty="0"/>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Gravity,</a:t>
            </a:r>
            <a:r>
              <a:rPr lang="en-US" baseline="0" dirty="0"/>
              <a:t> we may not understand how it works or why, but we recognize the effects.</a:t>
            </a:r>
          </a:p>
          <a:p>
            <a:pPr marL="0" marR="0" lvl="0" indent="0" algn="l" defTabSz="914400">
              <a:lnSpc>
                <a:spcPct val="100000"/>
              </a:lnSpc>
              <a:spcBef>
                <a:spcPts val="0"/>
              </a:spcBef>
              <a:spcAft>
                <a:spcPts val="0"/>
              </a:spcAft>
              <a:buClrTx/>
              <a:buSzTx/>
              <a:buFontTx/>
              <a:buNone/>
            </a:pPr>
            <a:endParaRPr lang="en-US" baseline="0" dirty="0"/>
          </a:p>
          <a:p>
            <a:pPr marL="0" marR="0" lvl="0" indent="0" algn="l" defTabSz="914400">
              <a:lnSpc>
                <a:spcPct val="100000"/>
              </a:lnSpc>
              <a:spcBef>
                <a:spcPts val="0"/>
              </a:spcBef>
              <a:spcAft>
                <a:spcPts val="0"/>
              </a:spcAft>
              <a:buClrTx/>
              <a:buSzTx/>
              <a:buFontTx/>
              <a:buNone/>
            </a:pPr>
            <a:r>
              <a:rPr lang="en-US" baseline="0" dirty="0"/>
              <a:t>Certainty, highly probable, beyond reasonable doubt.</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r>
              <a:rPr lang="en-US" dirty="0"/>
              <a:t>First because nothing comes before.</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Law of Non-Contradiction.  Tell Pregnancy story.</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Law</a:t>
            </a:r>
            <a:r>
              <a:rPr lang="en-US" baseline="0" dirty="0"/>
              <a:t> of Excluded Middle. God exist or he doesn’t, no third option.</a:t>
            </a:r>
            <a:endParaRPr lang="en-US" dirty="0"/>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dirty="0"/>
              <a:t>These principles make rational thought possible. </a:t>
            </a:r>
            <a:endParaRPr lang="en-US" dirty="0"/>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Can’t tell us if our claim is true,</a:t>
            </a:r>
            <a:r>
              <a:rPr lang="en-US" baseline="0" dirty="0"/>
              <a:t> allows reason.</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r>
              <a:rPr dirty="0"/>
              <a:t>Logic tells us whether a conclusion follows from its premises. </a:t>
            </a:r>
            <a:endParaRPr lang="en-US" dirty="0"/>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dirty="0"/>
              <a:t>It does not guarantee that the premises accurately describe reality.</a:t>
            </a:r>
            <a:endParaRPr lang="en-US" dirty="0"/>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dirty="0"/>
              <a:t>Good reasoning re</a:t>
            </a:r>
            <a:r>
              <a:rPr lang="en-US" dirty="0"/>
              <a:t>quires a valid logical structure, but what else?</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The premise it is describing must reflect reality.</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Give time deduction,</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How do we know which one reflects reality? We need evidence, lets see how we gather that.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rPr>
              <a:t>Inductive reasoning begins with observations and moves toward a general conclusion. We observe that objects consistently fall toward the ground and infer a general principle concerning gravity.</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dirty="0"/>
              <a:t>Deduction begins with premises and draws the conclusion that follows from them. In ordinary life we use both: we observe the world, form conclusions, and then reason from those conclusions.</a:t>
            </a:r>
          </a:p>
          <a:p>
            <a:pPr marL="0" marR="0" lvl="0" indent="0" algn="l" defTabSz="914400">
              <a:lnSpc>
                <a:spcPct val="100000"/>
              </a:lnSpc>
              <a:spcBef>
                <a:spcPts val="0"/>
              </a:spcBef>
              <a:spcAft>
                <a:spcPts val="0"/>
              </a:spcAft>
              <a:buClrTx/>
              <a:buSzTx/>
              <a:buFontTx/>
              <a:buNone/>
            </a:pPr>
            <a:endParaRPr dirty="0"/>
          </a:p>
          <a:p>
            <a:pPr marL="0" marR="0" lvl="0" indent="0" algn="l" defTabSz="914400">
              <a:lnSpc>
                <a:spcPct val="100000"/>
              </a:lnSpc>
              <a:spcBef>
                <a:spcPts val="0"/>
              </a:spcBef>
              <a:spcAft>
                <a:spcPts val="0"/>
              </a:spcAft>
              <a:buClrTx/>
              <a:buSzTx/>
              <a:buFontTx/>
              <a:buNone/>
            </a:pPr>
            <a:r>
              <a:rPr dirty="0"/>
              <a:t>Inductive conclusions may be highly probable without being exhaustively certain.</a:t>
            </a:r>
            <a:endParaRPr lang="en-US" dirty="0"/>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Induction: All objects with gravity, or all men fly, no. cannot be 100 percent certain.</a:t>
            </a:r>
          </a:p>
          <a:p>
            <a:pPr marL="0" marR="0" lvl="0" indent="0" algn="l" defTabSz="914400">
              <a:lnSpc>
                <a:spcPct val="100000"/>
              </a:lnSpc>
              <a:spcBef>
                <a:spcPts val="0"/>
              </a:spcBef>
              <a:spcAft>
                <a:spcPts val="0"/>
              </a:spcAft>
              <a:buClrTx/>
              <a:buSzTx/>
              <a:buFontTx/>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Deduction was used to confirm the logical time premise, </a:t>
            </a:r>
            <a:r>
              <a:rPr lang="en-US" dirty="0" err="1"/>
              <a:t>ie</a:t>
            </a:r>
            <a:r>
              <a:rPr lang="en-US" dirty="0"/>
              <a:t> mapping it out, prior trips, being told.</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Perfect Induction, all particulars known, letters on a white page being black.</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Deduction was used to confirm the logical time premise, </a:t>
            </a:r>
            <a:r>
              <a:rPr lang="en-US" dirty="0" err="1"/>
              <a:t>ie</a:t>
            </a:r>
            <a:r>
              <a:rPr lang="en-US" dirty="0"/>
              <a:t> mapping it out, prior trips, being told.</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sz="1200" kern="1200" dirty="0">
                <a:effectLst/>
              </a:rPr>
              <a:t>But even if it’s not perfect, we can be reasonably certain on a conclusion; give the prior example reasons (gravity, flying, time; which unforeseen can happen),  These are all considered true beyond a reasonable doubt; its 99 plus precent sure, but it’s not beyond any doubt. It takes faith, maybe just a tiny bit depending, but faith none-the-less. </a:t>
            </a:r>
          </a:p>
          <a:p>
            <a:pPr marL="0" marR="0" lvl="0" indent="0" algn="l" defTabSz="914400">
              <a:lnSpc>
                <a:spcPct val="100000"/>
              </a:lnSpc>
              <a:spcBef>
                <a:spcPts val="0"/>
              </a:spcBef>
              <a:spcAft>
                <a:spcPts val="0"/>
              </a:spcAft>
              <a:buClrTx/>
              <a:buSzTx/>
              <a:buFontTx/>
              <a:buNone/>
            </a:pPr>
            <a:endParaRPr lang="en-US" sz="1200" kern="1200" dirty="0">
              <a:effectLst/>
            </a:endParaRPr>
          </a:p>
          <a:p>
            <a:pPr marL="0" marR="0" lvl="0" indent="0" algn="l" defTabSz="914400">
              <a:lnSpc>
                <a:spcPct val="100000"/>
              </a:lnSpc>
              <a:spcBef>
                <a:spcPts val="0"/>
              </a:spcBef>
              <a:spcAft>
                <a:spcPts val="0"/>
              </a:spcAft>
              <a:buClrTx/>
              <a:buSzTx/>
              <a:buFontTx/>
              <a:buNone/>
            </a:pPr>
            <a:r>
              <a:rPr lang="en-US" sz="1200" kern="1200" dirty="0">
                <a:effectLst/>
              </a:rPr>
              <a:t>People say we rely on faith, so do they every day, chair holding you etc.</a:t>
            </a:r>
            <a:endParaRPr dirty="0"/>
          </a:p>
          <a:p>
            <a:pPr marL="0" marR="0" lvl="0" indent="0" algn="l" defTabSz="914400">
              <a:lnSpc>
                <a:spcPct val="100000"/>
              </a:lnSpc>
              <a:spcBef>
                <a:spcPts val="0"/>
              </a:spcBef>
              <a:spcAft>
                <a:spcPts val="0"/>
              </a:spcAft>
              <a:buClrTx/>
              <a:buSzTx/>
              <a:buFontTx/>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r>
              <a:rPr lang="en-US" sz="1200" kern="1200" dirty="0">
                <a:effectLst/>
              </a:rPr>
              <a:t>David Hume, 18</a:t>
            </a:r>
            <a:r>
              <a:rPr lang="en-US" sz="1200" kern="1200" baseline="30000" dirty="0">
                <a:effectLst/>
              </a:rPr>
              <a:t>th</a:t>
            </a:r>
            <a:r>
              <a:rPr lang="en-US" sz="1200" kern="1200" dirty="0">
                <a:effectLst/>
              </a:rPr>
              <a:t> Century philosopher, who was a renowned empiricist and skeptic, and Immanuel Kant, who died in he beginning of the 19</a:t>
            </a:r>
            <a:r>
              <a:rPr lang="en-US" sz="1200" kern="1200" baseline="30000" dirty="0">
                <a:effectLst/>
              </a:rPr>
              <a:t>th</a:t>
            </a:r>
            <a:r>
              <a:rPr lang="en-US" sz="1200" kern="1200" dirty="0">
                <a:effectLst/>
              </a:rPr>
              <a:t> Century was a German philosopher centered on atheism and metaphysics</a:t>
            </a:r>
          </a:p>
          <a:p>
            <a:pPr marL="0" marR="0" lvl="0" indent="0" algn="l" defTabSz="914400">
              <a:lnSpc>
                <a:spcPct val="100000"/>
              </a:lnSpc>
              <a:spcBef>
                <a:spcPts val="0"/>
              </a:spcBef>
              <a:spcAft>
                <a:spcPts val="0"/>
              </a:spcAft>
              <a:buClrTx/>
              <a:buSzTx/>
              <a:buFontTx/>
              <a:buNone/>
            </a:pPr>
            <a:endParaRPr lang="en-US" sz="1200" kern="12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rPr>
              <a:t>Hume believed that all meaningful ideas were either true by definition or empirically verifiable, </a:t>
            </a:r>
            <a:r>
              <a:rPr lang="en-US" sz="1200" kern="1200" dirty="0" err="1">
                <a:effectLst/>
              </a:rPr>
              <a:t>veriable</a:t>
            </a:r>
            <a:r>
              <a:rPr lang="en-US" sz="1200" kern="1200" dirty="0">
                <a:effectLst/>
              </a:rPr>
              <a:t> through your senses. The Principle of Empirical Verifiability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effectLst/>
            </a:endParaRPr>
          </a:p>
          <a:p>
            <a:pPr marL="0" marR="0" lvl="0" indent="0" algn="l" defTabSz="914400">
              <a:lnSpc>
                <a:spcPct val="100000"/>
              </a:lnSpc>
              <a:spcBef>
                <a:spcPts val="0"/>
              </a:spcBef>
              <a:spcAft>
                <a:spcPts val="0"/>
              </a:spcAft>
              <a:buClrTx/>
              <a:buSzTx/>
              <a:buFontTx/>
              <a:buNone/>
            </a:pPr>
            <a:r>
              <a:rPr lang="en-US" dirty="0"/>
              <a:t>Read Hume Book Quote</a:t>
            </a:r>
          </a:p>
          <a:p>
            <a:pPr marL="0" marR="0" lvl="0" indent="0" algn="l" defTabSz="914400">
              <a:lnSpc>
                <a:spcPct val="100000"/>
              </a:lnSpc>
              <a:spcBef>
                <a:spcPts val="0"/>
              </a:spcBef>
              <a:spcAft>
                <a:spcPts val="0"/>
              </a:spcAft>
              <a:buClrTx/>
              <a:buSzTx/>
              <a:buFontTx/>
              <a:buNone/>
            </a:pPr>
            <a:r>
              <a:rPr lang="en-US" sz="1200" kern="1200" dirty="0">
                <a:effectLst/>
              </a:rPr>
              <a:t>Principle of Empirical Verifiability true by definition? No. Can it be verified empirically? No. </a:t>
            </a:r>
          </a:p>
          <a:p>
            <a:pPr marL="0" marR="0" lvl="0" indent="0" algn="l" defTabSz="914400">
              <a:lnSpc>
                <a:spcPct val="100000"/>
              </a:lnSpc>
              <a:spcBef>
                <a:spcPts val="0"/>
              </a:spcBef>
              <a:spcAft>
                <a:spcPts val="0"/>
              </a:spcAft>
              <a:buClrTx/>
              <a:buSzTx/>
              <a:buFontTx/>
              <a:buNone/>
            </a:pPr>
            <a:endParaRPr lang="en-US" sz="1200" kern="12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rPr>
              <a:t>Kant says your mind and senses form all data, so you know nothing in itself, you only know what your mind and senses form.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rPr>
              <a:t>tree is your mind forms it that way, you don’t know the tree in itself. Simpler, you can’t know the real tree, only as the tree appears to you.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effectLst/>
            </a:endParaRPr>
          </a:p>
          <a:p>
            <a:r>
              <a:rPr lang="en-US" sz="1200" kern="1200" dirty="0">
                <a:effectLst/>
              </a:rPr>
              <a:t>Kant contradicts himself by saying no one can know the real world, while he is claiming to know something about it. Kant is saying the truth about the world is there are no truths.</a:t>
            </a:r>
          </a:p>
          <a:p>
            <a:r>
              <a:rPr lang="en-US" sz="1200" kern="1200" dirty="0">
                <a:effectLst/>
              </a:rPr>
              <a:t>The craziest part, both Kant and Hume affirmed the law of non contradiction.</a:t>
            </a:r>
          </a:p>
          <a:p>
            <a:endParaRPr lang="en-US" sz="1200" kern="12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rPr>
              <a:t>CS Lewis said, “good philosophy must exist, if for no other reason, because bad philosophy needs to be answered.”</a:t>
            </a:r>
          </a:p>
          <a:p>
            <a:endParaRPr lang="en-US" sz="1200" kern="1200" dirty="0">
              <a:effectLst/>
            </a:endParaRPr>
          </a:p>
          <a:p>
            <a:pPr marL="0" marR="0" lvl="0" indent="0" algn="l" defTabSz="914400">
              <a:lnSpc>
                <a:spcPct val="100000"/>
              </a:lnSpc>
              <a:spcBef>
                <a:spcPts val="0"/>
              </a:spcBef>
              <a:spcAft>
                <a:spcPts val="0"/>
              </a:spcAft>
              <a:buClrTx/>
              <a:buSzTx/>
              <a:buFontTx/>
              <a:buNone/>
            </a:pPr>
            <a:r>
              <a:rPr lang="en-US" dirty="0"/>
              <a:t>We do not directly see every reality we believe exists. </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We infer gravity from its effects and another person's mind from meaningful communication and action.</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The question is whether the world—its existence, order, intelligibility, moral experience, and history—contains effects from which truths about God may reasonably be inferred.</a:t>
            </a:r>
          </a:p>
          <a:p>
            <a:endParaRPr lang="en-US" sz="1200" kern="1200" dirty="0">
              <a:effectLst/>
            </a:endParaRPr>
          </a:p>
          <a:p>
            <a:pPr marL="0" marR="0" lvl="0" indent="0" algn="l" defTabSz="914400">
              <a:lnSpc>
                <a:spcPct val="100000"/>
              </a:lnSpc>
              <a:spcBef>
                <a:spcPts val="0"/>
              </a:spcBef>
              <a:spcAft>
                <a:spcPts val="0"/>
              </a:spcAft>
              <a:buClrTx/>
              <a:buSzTx/>
              <a:buFontTx/>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rPr>
              <a:t>This parable is dated long ago, 500 BC from the </a:t>
            </a:r>
            <a:r>
              <a:rPr lang="en-US" sz="1200" b="1" kern="1200" dirty="0" err="1">
                <a:effectLst/>
              </a:rPr>
              <a:t>Tittha</a:t>
            </a:r>
            <a:r>
              <a:rPr lang="en-US" sz="1200" b="1" kern="1200" dirty="0">
                <a:effectLst/>
              </a:rPr>
              <a:t> Sutta, </a:t>
            </a:r>
            <a:r>
              <a:rPr lang="en-US" sz="1200" kern="1200" dirty="0">
                <a:effectLst/>
              </a:rPr>
              <a:t>which is scripture from the lifetime of Buddha, was a way to warn people of the limits of perception and the danger of claiming absolute truth. This is further proof, even before Christ, people were writing apologetics against Christianity.</a:t>
            </a:r>
          </a:p>
          <a:p>
            <a:pPr marL="0" marR="0" lvl="0" indent="0" algn="l" defTabSz="914400">
              <a:lnSpc>
                <a:spcPct val="100000"/>
              </a:lnSpc>
              <a:spcBef>
                <a:spcPts val="0"/>
              </a:spcBef>
              <a:spcAft>
                <a:spcPts val="0"/>
              </a:spcAft>
              <a:buClrTx/>
              <a:buSzTx/>
              <a:buFontTx/>
              <a:buNone/>
            </a:pPr>
            <a:endParaRPr lang="en-US" dirty="0"/>
          </a:p>
          <a:p>
            <a:r>
              <a:rPr lang="en-US" sz="1200" kern="1200" dirty="0">
                <a:effectLst/>
              </a:rPr>
              <a:t>However, as God does, Christian’s now used this as a positive argument for God, the opposite of its creation reason.</a:t>
            </a:r>
          </a:p>
          <a:p>
            <a:pPr marL="0" marR="0" lvl="0" indent="0" algn="l" defTabSz="914400">
              <a:lnSpc>
                <a:spcPct val="100000"/>
              </a:lnSpc>
              <a:spcBef>
                <a:spcPts val="0"/>
              </a:spcBef>
              <a:spcAft>
                <a:spcPts val="0"/>
              </a:spcAft>
              <a:buClrTx/>
              <a:buSzTx/>
              <a:buFontTx/>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rPr>
              <a:t>The narrator can say that the blind men are mistaken only because the narrator sees the whole elephant from a broader perspective. The parable therefore assumes that an objective reality exists and that at least one observer can recognize it more accurately.</a:t>
            </a:r>
            <a:endParaRPr lang="en-US" dirty="0"/>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dirty="0"/>
              <a:t>The lesson is not that every religious claim is equally true. It is that people can misunderstand reality when their evidence or perspective is incomplete. That should produce humility, careful listening, and continued investigation—not abandonment of truth.</a:t>
            </a:r>
          </a:p>
          <a:p>
            <a:pPr marL="0" marR="0" lvl="0" indent="0" algn="l" defTabSz="914400">
              <a:lnSpc>
                <a:spcPct val="100000"/>
              </a:lnSpc>
              <a:spcBef>
                <a:spcPts val="0"/>
              </a:spcBef>
              <a:spcAft>
                <a:spcPts val="0"/>
              </a:spcAft>
              <a:buClrTx/>
              <a:buSzTx/>
              <a:buFontTx/>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rPr>
              <a:t>The men are not all correct in the same sense. Each has encountered some evidence, but each has interpreted incomplete evidence as the whole truth.</a:t>
            </a:r>
          </a:p>
          <a:p>
            <a:pPr marL="0" marR="0" lvl="0" indent="0" algn="l" defTabSz="914400">
              <a:lnSpc>
                <a:spcPct val="100000"/>
              </a:lnSpc>
              <a:spcBef>
                <a:spcPts val="0"/>
              </a:spcBef>
              <a:spcAft>
                <a:spcPts val="0"/>
              </a:spcAft>
              <a:buClrTx/>
              <a:buSzTx/>
              <a:buFontTx/>
              <a:buNone/>
            </a:pPr>
            <a:endParaRPr lang="en-US" dirty="0"/>
          </a:p>
          <a:p>
            <a:r>
              <a:rPr lang="en-US" sz="1200" kern="1200" dirty="0">
                <a:effectLst/>
              </a:rPr>
              <a:t>That should produce humility—but not surrender.</a:t>
            </a:r>
          </a:p>
          <a:p>
            <a:r>
              <a:rPr lang="en-US" sz="1200" kern="1200" dirty="0">
                <a:effectLst/>
              </a:rPr>
              <a:t>If the blind were granted sight, they would be able to see they were mistaken.</a:t>
            </a:r>
          </a:p>
          <a:p>
            <a:r>
              <a:rPr lang="en-US" sz="1200" kern="1200" dirty="0">
                <a:effectLst/>
              </a:rPr>
              <a:t>If truth exists, we can continue investigating. We can compare explanations, test their consistency, examine their evidence, and ask which account best explains reality as a whole.</a:t>
            </a:r>
          </a:p>
          <a:p>
            <a:pPr marL="0" marR="0" lvl="0" indent="0" algn="l" defTabSz="914400">
              <a:lnSpc>
                <a:spcPct val="100000"/>
              </a:lnSpc>
              <a:spcBef>
                <a:spcPts val="0"/>
              </a:spcBef>
              <a:spcAft>
                <a:spcPts val="0"/>
              </a:spcAft>
              <a:buClrTx/>
              <a:buSzTx/>
              <a:buFontTx/>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r>
              <a:rPr dirty="0"/>
              <a:t>Represent every religion accurately and evaluate it fairly. The goal is not to mock another faith or question the sincerity of its followers. Examine the nature of the central claim, how it is said to have been revealed, what evidence is offered, and whether independent investigation is possible.</a:t>
            </a:r>
          </a:p>
          <a:p>
            <a:pPr marL="0" marR="0" lvl="0" indent="0" algn="l" defTabSz="914400">
              <a:lnSpc>
                <a:spcPct val="100000"/>
              </a:lnSpc>
              <a:spcBef>
                <a:spcPts val="0"/>
              </a:spcBef>
              <a:spcAft>
                <a:spcPts val="0"/>
              </a:spcAft>
              <a:buClrTx/>
              <a:buSzTx/>
              <a:buFontTx/>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effectLst/>
              </a:rPr>
              <a:t>We are </a:t>
            </a:r>
            <a:r>
              <a:rPr lang="en-US" sz="1200" kern="1200" dirty="0" err="1">
                <a:effectLst/>
              </a:rPr>
              <a:t>gonna</a:t>
            </a:r>
            <a:r>
              <a:rPr lang="en-US" sz="1200" kern="1200" dirty="0">
                <a:effectLst/>
              </a:rPr>
              <a:t> start by contrasting the severity of truth to our religion, let’s compare other religions regarding their claims.</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Joseph Smith – 1823-1827 – three friends (close, money, scribe) first, eight others no angel, gets plates in 1827.</a:t>
            </a:r>
          </a:p>
          <a:p>
            <a:pPr marL="0" marR="0" lvl="0" indent="0" algn="l" defTabSz="914400">
              <a:lnSpc>
                <a:spcPct val="100000"/>
              </a:lnSpc>
              <a:spcBef>
                <a:spcPts val="0"/>
              </a:spcBef>
              <a:spcAft>
                <a:spcPts val="0"/>
              </a:spcAft>
              <a:buClrTx/>
              <a:buSzTx/>
              <a:buFontTx/>
              <a:buNone/>
            </a:pPr>
            <a:r>
              <a:rPr lang="en-US" dirty="0"/>
              <a:t>Transcribed the plates with hat and orb, claimed revelation</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Muhammad, said to have received revelation from God, people witnesses “physical symptoms.”</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r>
              <a:rPr lang="en-US" dirty="0"/>
              <a:t>Both by definition a “historical event.”</a:t>
            </a:r>
          </a:p>
          <a:p>
            <a:pPr marL="0" marR="0" lvl="0" indent="0" algn="l" defTabSz="914400">
              <a:lnSpc>
                <a:spcPct val="100000"/>
              </a:lnSpc>
              <a:spcBef>
                <a:spcPts val="0"/>
              </a:spcBef>
              <a:spcAft>
                <a:spcPts val="0"/>
              </a:spcAft>
              <a:buClrTx/>
              <a:buSzTx/>
              <a:buFontTx/>
              <a:buNone/>
            </a:pPr>
            <a:endParaRPr lang="en-US" dirty="0"/>
          </a:p>
          <a:p>
            <a:pPr marL="0" marR="0" lvl="0" indent="0" algn="l" defTabSz="914400">
              <a:lnSpc>
                <a:spcPct val="100000"/>
              </a:lnSpc>
              <a:spcBef>
                <a:spcPts val="0"/>
              </a:spcBef>
              <a:spcAft>
                <a:spcPts val="0"/>
              </a:spcAft>
              <a:buClrTx/>
              <a:buSzTx/>
              <a:buFontTx/>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r>
              <a:rPr dirty="0"/>
              <a:t>Christianity centers on more than moral teaching. Its earliest proclamation says that Jesus died, was buried, was raised, and appeared to individuals and groups. Paul records appearances to Peter, the Twelve, more than five hundred people, James, the apostles, and finally himself.</a:t>
            </a:r>
          </a:p>
          <a:p>
            <a:pPr marL="0" marR="0" lvl="0" indent="0" algn="l" defTabSz="914400">
              <a:lnSpc>
                <a:spcPct val="100000"/>
              </a:lnSpc>
              <a:spcBef>
                <a:spcPts val="0"/>
              </a:spcBef>
              <a:spcAft>
                <a:spcPts val="0"/>
              </a:spcAft>
              <a:buClrTx/>
              <a:buSzTx/>
              <a:buFontTx/>
              <a:buNone/>
            </a:pPr>
            <a:endParaRPr dirty="0"/>
          </a:p>
          <a:p>
            <a:pPr marL="0" marR="0" lvl="0" indent="0" algn="l" defTabSz="914400">
              <a:lnSpc>
                <a:spcPct val="100000"/>
              </a:lnSpc>
              <a:spcBef>
                <a:spcPts val="0"/>
              </a:spcBef>
              <a:spcAft>
                <a:spcPts val="0"/>
              </a:spcAft>
              <a:buClrTx/>
              <a:buSzTx/>
              <a:buFontTx/>
              <a:buNone/>
            </a:pPr>
            <a:r>
              <a:rPr dirty="0"/>
              <a:t>Each claim deserves careful historical study. The point here is that Christianity places an alleged event—not merely a private insight—at the center of its message.</a:t>
            </a:r>
          </a:p>
          <a:p>
            <a:pPr marL="0" marR="0" lvl="0" indent="0" algn="l" defTabSz="914400">
              <a:lnSpc>
                <a:spcPct val="100000"/>
              </a:lnSpc>
              <a:spcBef>
                <a:spcPts val="0"/>
              </a:spcBef>
              <a:spcAft>
                <a:spcPts val="0"/>
              </a:spcAft>
              <a:buClrTx/>
              <a:buSzTx/>
              <a:buFontTx/>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r>
              <a:rPr dirty="0"/>
              <a:t>Paul does not treat the resurrection as an inspiring symbol that remains useful whether or not it happened. He says Christian preaching and faith collapse if Christ was not raised. Christianity therefore identifies the claim upon which it stands or falls.</a:t>
            </a:r>
          </a:p>
          <a:p>
            <a:pPr marL="0" marR="0" lvl="0" indent="0" algn="l" defTabSz="914400">
              <a:lnSpc>
                <a:spcPct val="100000"/>
              </a:lnSpc>
              <a:spcBef>
                <a:spcPts val="0"/>
              </a:spcBef>
              <a:spcAft>
                <a:spcPts val="0"/>
              </a:spcAft>
              <a:buClrTx/>
              <a:buSzTx/>
              <a:buFontTx/>
              <a:buNone/>
            </a:pPr>
            <a:endParaRPr dirty="0"/>
          </a:p>
          <a:p>
            <a:pPr marL="0" marR="0" lvl="0" indent="0" algn="l" defTabSz="914400">
              <a:lnSpc>
                <a:spcPct val="100000"/>
              </a:lnSpc>
              <a:spcBef>
                <a:spcPts val="0"/>
              </a:spcBef>
              <a:spcAft>
                <a:spcPts val="0"/>
              </a:spcAft>
              <a:buClrTx/>
              <a:buSzTx/>
              <a:buFontTx/>
              <a:buNone/>
            </a:pPr>
            <a:r>
              <a:rPr dirty="0"/>
              <a:t>The closing question is not whether the resurrection is comforting. It is: What explanation best accounts for the evidence?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2A1EA-7798-78D2-C1CA-506B75CD4399}"/>
              </a:ext>
            </a:extLst>
          </p:cNvPr>
          <p:cNvSpPr>
            <a:spLocks noGrp="1"/>
          </p:cNvSpPr>
          <p:nvPr>
            <p:ph type="ctrTitle"/>
          </p:nvPr>
        </p:nvSpPr>
        <p:spPr>
          <a:xfrm>
            <a:off x="1524000" y="1122363"/>
            <a:ext cx="9144000" cy="2387600"/>
          </a:xfrm>
        </p:spPr>
        <p:txBody>
          <a:bodyPr anchor="b"/>
          <a:lstStyle>
            <a:lvl1pPr algn="ctr">
              <a:buNone/>
              <a:defRPr sz="6000"/>
            </a:lvl1pPr>
          </a:lstStyle>
          <a:p>
            <a:r>
              <a:t>Click to edit Master title style</a:t>
            </a:r>
          </a:p>
        </p:txBody>
      </p:sp>
      <p:sp>
        <p:nvSpPr>
          <p:cNvPr id="3" name="Subtitle 2">
            <a:extLst>
              <a:ext uri="{FF2B5EF4-FFF2-40B4-BE49-F238E27FC236}">
                <a16:creationId xmlns:a16="http://schemas.microsoft.com/office/drawing/2014/main" id="{AD5A1A29-2DF9-B415-CA0B-38CF134A37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4" name="Date Placeholder 3">
            <a:extLst>
              <a:ext uri="{FF2B5EF4-FFF2-40B4-BE49-F238E27FC236}">
                <a16:creationId xmlns:a16="http://schemas.microsoft.com/office/drawing/2014/main" id="{D53DC359-AAD3-F832-07A3-47A883D9C6A7}"/>
              </a:ext>
            </a:extLst>
          </p:cNvPr>
          <p:cNvSpPr>
            <a:spLocks noGrp="1"/>
          </p:cNvSpPr>
          <p:nvPr>
            <p:ph type="dt" idx="10"/>
          </p:nvPr>
        </p:nvSpPr>
        <p:spPr/>
        <p:txBody>
          <a:bodyPr/>
          <a:lstStyle/>
          <a:p>
            <a:fld id="{235A7F43-3604-B84F-925C-12B4C568D2B6}" type="datetimeFigureOut">
              <a:t>8/25/2026</a:t>
            </a:fld>
            <a:endParaRPr/>
          </a:p>
        </p:txBody>
      </p:sp>
      <p:sp>
        <p:nvSpPr>
          <p:cNvPr id="5" name="Footer Placeholder 4">
            <a:extLst>
              <a:ext uri="{FF2B5EF4-FFF2-40B4-BE49-F238E27FC236}">
                <a16:creationId xmlns:a16="http://schemas.microsoft.com/office/drawing/2014/main" id="{7421748B-576D-FE80-A341-2F69DE407FD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9B4C9722-9D73-89B5-1A16-90076293F978}"/>
              </a:ext>
            </a:extLst>
          </p:cNvPr>
          <p:cNvSpPr>
            <a:spLocks noGrp="1"/>
          </p:cNvSpPr>
          <p:nvPr>
            <p:ph type="sldNum" idx="12"/>
          </p:nvPr>
        </p:nvSpPr>
        <p:spPr/>
        <p:txBody>
          <a:bodyPr/>
          <a:lstStyle/>
          <a:p>
            <a:fld id="{9298992C-3A2D-4341-9985-898C2162EAA5}"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25B2C-92EF-4C24-8492-6565AE493F0C}"/>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B3DCAB0-581E-757F-D527-99F53C68AAD5}"/>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EA654E5E-D478-8E02-0C7A-0348471B03AA}"/>
              </a:ext>
            </a:extLst>
          </p:cNvPr>
          <p:cNvSpPr>
            <a:spLocks noGrp="1"/>
          </p:cNvSpPr>
          <p:nvPr>
            <p:ph type="dt" idx="10"/>
          </p:nvPr>
        </p:nvSpPr>
        <p:spPr/>
        <p:txBody>
          <a:bodyPr/>
          <a:lstStyle/>
          <a:p>
            <a:fld id="{235A7F43-3604-B84F-925C-12B4C568D2B6}" type="datetimeFigureOut">
              <a:t>8/25/2026</a:t>
            </a:fld>
            <a:endParaRPr/>
          </a:p>
        </p:txBody>
      </p:sp>
      <p:sp>
        <p:nvSpPr>
          <p:cNvPr id="5" name="Footer Placeholder 4">
            <a:extLst>
              <a:ext uri="{FF2B5EF4-FFF2-40B4-BE49-F238E27FC236}">
                <a16:creationId xmlns:a16="http://schemas.microsoft.com/office/drawing/2014/main" id="{A6F11790-4281-2150-B40E-F62C3253C955}"/>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43C4F425-32C9-1BED-B6D9-6F8E34847AD5}"/>
              </a:ext>
            </a:extLst>
          </p:cNvPr>
          <p:cNvSpPr>
            <a:spLocks noGrp="1"/>
          </p:cNvSpPr>
          <p:nvPr>
            <p:ph type="sldNum" idx="12"/>
          </p:nvPr>
        </p:nvSpPr>
        <p:spPr/>
        <p:txBody>
          <a:bodyPr/>
          <a:lstStyle/>
          <a:p>
            <a:fld id="{9298992C-3A2D-4341-9985-898C2162EAA5}"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F1613-D66F-9973-9F1B-0E4DB178568E}"/>
              </a:ext>
            </a:extLst>
          </p:cNvPr>
          <p:cNvSpPr>
            <a:spLocks noGrp="1"/>
          </p:cNvSpPr>
          <p:nvPr>
            <p:ph type="title"/>
          </p:nvPr>
        </p:nvSpPr>
        <p:spPr>
          <a:xfrm>
            <a:off x="831850" y="1709738"/>
            <a:ext cx="10515600" cy="2852737"/>
          </a:xfrm>
        </p:spPr>
        <p:txBody>
          <a:bodyPr anchor="b"/>
          <a:lstStyle>
            <a:lvl1pPr>
              <a:buNone/>
              <a:defRPr sz="6000"/>
            </a:lvl1pPr>
          </a:lstStyle>
          <a:p>
            <a:r>
              <a:t>Click to edit Master title style</a:t>
            </a:r>
          </a:p>
        </p:txBody>
      </p:sp>
      <p:sp>
        <p:nvSpPr>
          <p:cNvPr id="3" name="Text Placeholder 2">
            <a:extLst>
              <a:ext uri="{FF2B5EF4-FFF2-40B4-BE49-F238E27FC236}">
                <a16:creationId xmlns:a16="http://schemas.microsoft.com/office/drawing/2014/main" id="{A72FDF6E-7305-DB2A-CC26-194A2B8323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53C848F9-9CCE-E338-A849-A1F96637144D}"/>
              </a:ext>
            </a:extLst>
          </p:cNvPr>
          <p:cNvSpPr>
            <a:spLocks noGrp="1"/>
          </p:cNvSpPr>
          <p:nvPr>
            <p:ph type="dt" idx="10"/>
          </p:nvPr>
        </p:nvSpPr>
        <p:spPr/>
        <p:txBody>
          <a:bodyPr/>
          <a:lstStyle/>
          <a:p>
            <a:fld id="{235A7F43-3604-B84F-925C-12B4C568D2B6}" type="datetimeFigureOut">
              <a:t>8/25/2026</a:t>
            </a:fld>
            <a:endParaRPr/>
          </a:p>
        </p:txBody>
      </p:sp>
      <p:sp>
        <p:nvSpPr>
          <p:cNvPr id="5" name="Footer Placeholder 4">
            <a:extLst>
              <a:ext uri="{FF2B5EF4-FFF2-40B4-BE49-F238E27FC236}">
                <a16:creationId xmlns:a16="http://schemas.microsoft.com/office/drawing/2014/main" id="{7494E7C5-F96B-6EE9-8D96-1638C76047E3}"/>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72C45EF5-7A42-402D-824F-CD016257895B}"/>
              </a:ext>
            </a:extLst>
          </p:cNvPr>
          <p:cNvSpPr>
            <a:spLocks noGrp="1"/>
          </p:cNvSpPr>
          <p:nvPr>
            <p:ph type="sldNum" idx="12"/>
          </p:nvPr>
        </p:nvSpPr>
        <p:spPr/>
        <p:txBody>
          <a:bodyPr/>
          <a:lstStyle/>
          <a:p>
            <a:fld id="{9298992C-3A2D-4341-9985-898C2162EAA5}"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5411B-DFEB-3A05-AB72-A3621CD724E0}"/>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FCF3DF6A-9BED-1CBE-C450-2EA07CBB0AD4}"/>
              </a:ext>
            </a:extLst>
          </p:cNvPr>
          <p:cNvSpPr>
            <a:spLocks noGrp="1"/>
          </p:cNvSpPr>
          <p:nvPr>
            <p:ph idx="1"/>
          </p:nvPr>
        </p:nvSpPr>
        <p:spPr>
          <a:xfrm>
            <a:off x="838200" y="1825625"/>
            <a:ext cx="51816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66064FB3-3914-54B7-D125-90DA22C0AC54}"/>
              </a:ext>
            </a:extLst>
          </p:cNvPr>
          <p:cNvSpPr>
            <a:spLocks noGrp="1"/>
          </p:cNvSpPr>
          <p:nvPr>
            <p:ph idx="2"/>
          </p:nvPr>
        </p:nvSpPr>
        <p:spPr>
          <a:xfrm>
            <a:off x="6172200" y="1825625"/>
            <a:ext cx="51816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A9F843FE-F4A5-07EC-627C-7FF0E5C51CAB}"/>
              </a:ext>
            </a:extLst>
          </p:cNvPr>
          <p:cNvSpPr>
            <a:spLocks noGrp="1"/>
          </p:cNvSpPr>
          <p:nvPr>
            <p:ph type="dt" idx="10"/>
          </p:nvPr>
        </p:nvSpPr>
        <p:spPr/>
        <p:txBody>
          <a:bodyPr/>
          <a:lstStyle/>
          <a:p>
            <a:fld id="{235A7F43-3604-B84F-925C-12B4C568D2B6}" type="datetimeFigureOut">
              <a:t>8/25/2026</a:t>
            </a:fld>
            <a:endParaRPr/>
          </a:p>
        </p:txBody>
      </p:sp>
      <p:sp>
        <p:nvSpPr>
          <p:cNvPr id="6" name="Footer Placeholder 5">
            <a:extLst>
              <a:ext uri="{FF2B5EF4-FFF2-40B4-BE49-F238E27FC236}">
                <a16:creationId xmlns:a16="http://schemas.microsoft.com/office/drawing/2014/main" id="{5D4CEEBA-7D1B-15CC-FE5C-1B7D7F65E6E1}"/>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9AF9FDE-BD74-0B13-12B0-40ACBE809790}"/>
              </a:ext>
            </a:extLst>
          </p:cNvPr>
          <p:cNvSpPr>
            <a:spLocks noGrp="1"/>
          </p:cNvSpPr>
          <p:nvPr>
            <p:ph type="sldNum" idx="12"/>
          </p:nvPr>
        </p:nvSpPr>
        <p:spPr/>
        <p:txBody>
          <a:bodyPr/>
          <a:lstStyle/>
          <a:p>
            <a:fld id="{9298992C-3A2D-4341-9985-898C2162EAA5}"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81982-349B-3EAC-6B7C-2614548BD56F}"/>
              </a:ext>
            </a:extLst>
          </p:cNvPr>
          <p:cNvSpPr>
            <a:spLocks noGrp="1"/>
          </p:cNvSpPr>
          <p:nvPr>
            <p:ph type="title"/>
          </p:nvPr>
        </p:nvSpPr>
        <p:spPr>
          <a:xfrm>
            <a:off x="839788" y="365125"/>
            <a:ext cx="10515600" cy="1325563"/>
          </a:xfrm>
        </p:spPr>
        <p:txBody>
          <a:bodyPr/>
          <a:lstStyle/>
          <a:p>
            <a:r>
              <a:t>Click to edit Master title style</a:t>
            </a:r>
          </a:p>
        </p:txBody>
      </p:sp>
      <p:sp>
        <p:nvSpPr>
          <p:cNvPr id="3" name="Text Placeholder 2">
            <a:extLst>
              <a:ext uri="{FF2B5EF4-FFF2-40B4-BE49-F238E27FC236}">
                <a16:creationId xmlns:a16="http://schemas.microsoft.com/office/drawing/2014/main" id="{2E631323-8DDF-15AA-2430-A386472F6F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12F83D98-D24D-D4EE-9258-DFA84A505FE3}"/>
              </a:ext>
            </a:extLst>
          </p:cNvPr>
          <p:cNvSpPr>
            <a:spLocks noGrp="1"/>
          </p:cNvSpPr>
          <p:nvPr>
            <p:ph idx="2"/>
          </p:nvPr>
        </p:nvSpPr>
        <p:spPr>
          <a:xfrm>
            <a:off x="839788" y="2505075"/>
            <a:ext cx="5157787"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5E596CD3-3312-05B1-6842-92B2BB50ACF3}"/>
              </a:ext>
            </a:extLst>
          </p:cNvPr>
          <p:cNvSpPr>
            <a:spLocks noGrp="1"/>
          </p:cNvSpPr>
          <p:nvPr>
            <p:ph type="body"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43D269CD-0220-0BC3-0520-66839FF0631A}"/>
              </a:ext>
            </a:extLst>
          </p:cNvPr>
          <p:cNvSpPr>
            <a:spLocks noGrp="1"/>
          </p:cNvSpPr>
          <p:nvPr>
            <p:ph idx="4"/>
          </p:nvPr>
        </p:nvSpPr>
        <p:spPr>
          <a:xfrm>
            <a:off x="6172200" y="2505075"/>
            <a:ext cx="5183188"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D1C2B21E-8543-342B-6231-639578C683B5}"/>
              </a:ext>
            </a:extLst>
          </p:cNvPr>
          <p:cNvSpPr>
            <a:spLocks noGrp="1"/>
          </p:cNvSpPr>
          <p:nvPr>
            <p:ph type="dt" idx="10"/>
          </p:nvPr>
        </p:nvSpPr>
        <p:spPr/>
        <p:txBody>
          <a:bodyPr/>
          <a:lstStyle/>
          <a:p>
            <a:fld id="{235A7F43-3604-B84F-925C-12B4C568D2B6}" type="datetimeFigureOut">
              <a:t>8/25/2026</a:t>
            </a:fld>
            <a:endParaRPr/>
          </a:p>
        </p:txBody>
      </p:sp>
      <p:sp>
        <p:nvSpPr>
          <p:cNvPr id="8" name="Footer Placeholder 7">
            <a:extLst>
              <a:ext uri="{FF2B5EF4-FFF2-40B4-BE49-F238E27FC236}">
                <a16:creationId xmlns:a16="http://schemas.microsoft.com/office/drawing/2014/main" id="{0889FF05-A7EE-1FE2-0D88-9AC630498957}"/>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E2563A5E-27F2-2003-A241-4B351F03695C}"/>
              </a:ext>
            </a:extLst>
          </p:cNvPr>
          <p:cNvSpPr>
            <a:spLocks noGrp="1"/>
          </p:cNvSpPr>
          <p:nvPr>
            <p:ph type="sldNum" idx="12"/>
          </p:nvPr>
        </p:nvSpPr>
        <p:spPr/>
        <p:txBody>
          <a:bodyPr/>
          <a:lstStyle/>
          <a:p>
            <a:fld id="{9298992C-3A2D-4341-9985-898C2162EAA5}"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91B64-8041-9629-6D74-E9C965B84F6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91289268-F05F-09A4-6A14-035605CDC468}"/>
              </a:ext>
            </a:extLst>
          </p:cNvPr>
          <p:cNvSpPr>
            <a:spLocks noGrp="1"/>
          </p:cNvSpPr>
          <p:nvPr>
            <p:ph type="dt" idx="10"/>
          </p:nvPr>
        </p:nvSpPr>
        <p:spPr/>
        <p:txBody>
          <a:bodyPr/>
          <a:lstStyle/>
          <a:p>
            <a:fld id="{235A7F43-3604-B84F-925C-12B4C568D2B6}" type="datetimeFigureOut">
              <a:t>8/25/2026</a:t>
            </a:fld>
            <a:endParaRPr/>
          </a:p>
        </p:txBody>
      </p:sp>
      <p:sp>
        <p:nvSpPr>
          <p:cNvPr id="4" name="Footer Placeholder 3">
            <a:extLst>
              <a:ext uri="{FF2B5EF4-FFF2-40B4-BE49-F238E27FC236}">
                <a16:creationId xmlns:a16="http://schemas.microsoft.com/office/drawing/2014/main" id="{6C818CAF-8521-F1A8-DB1A-DE93012FBF4B}"/>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D012955B-D95F-5D20-453C-30B16AA2BE41}"/>
              </a:ext>
            </a:extLst>
          </p:cNvPr>
          <p:cNvSpPr>
            <a:spLocks noGrp="1"/>
          </p:cNvSpPr>
          <p:nvPr>
            <p:ph type="sldNum" idx="12"/>
          </p:nvPr>
        </p:nvSpPr>
        <p:spPr/>
        <p:txBody>
          <a:bodyPr/>
          <a:lstStyle/>
          <a:p>
            <a:fld id="{9298992C-3A2D-4341-9985-898C2162EAA5}"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C0B05F-D9CF-703B-2B71-F358D3676CDA}"/>
              </a:ext>
            </a:extLst>
          </p:cNvPr>
          <p:cNvSpPr>
            <a:spLocks noGrp="1"/>
          </p:cNvSpPr>
          <p:nvPr>
            <p:ph type="dt" idx="10"/>
          </p:nvPr>
        </p:nvSpPr>
        <p:spPr/>
        <p:txBody>
          <a:bodyPr/>
          <a:lstStyle/>
          <a:p>
            <a:fld id="{235A7F43-3604-B84F-925C-12B4C568D2B6}" type="datetimeFigureOut">
              <a:t>8/25/2026</a:t>
            </a:fld>
            <a:endParaRPr/>
          </a:p>
        </p:txBody>
      </p:sp>
      <p:sp>
        <p:nvSpPr>
          <p:cNvPr id="3" name="Footer Placeholder 2">
            <a:extLst>
              <a:ext uri="{FF2B5EF4-FFF2-40B4-BE49-F238E27FC236}">
                <a16:creationId xmlns:a16="http://schemas.microsoft.com/office/drawing/2014/main" id="{03B3734E-2DD4-817B-2AAD-B7C6D173EE6A}"/>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E74CFFEC-D53E-D7F5-D207-01AE2E8DFCC4}"/>
              </a:ext>
            </a:extLst>
          </p:cNvPr>
          <p:cNvSpPr>
            <a:spLocks noGrp="1"/>
          </p:cNvSpPr>
          <p:nvPr>
            <p:ph type="sldNum" idx="12"/>
          </p:nvPr>
        </p:nvSpPr>
        <p:spPr/>
        <p:txBody>
          <a:bodyPr/>
          <a:lstStyle/>
          <a:p>
            <a:fld id="{9298992C-3A2D-4341-9985-898C2162EAA5}"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46AF2-5789-4417-CA95-9E8A4912AADC}"/>
              </a:ext>
            </a:extLst>
          </p:cNvPr>
          <p:cNvSpPr>
            <a:spLocks noGrp="1"/>
          </p:cNvSpPr>
          <p:nvPr>
            <p:ph type="title"/>
          </p:nvPr>
        </p:nvSpPr>
        <p:spPr>
          <a:xfrm>
            <a:off x="839788" y="457200"/>
            <a:ext cx="3932237" cy="1600200"/>
          </a:xfrm>
        </p:spPr>
        <p:txBody>
          <a:bodyPr anchor="b"/>
          <a:lstStyle>
            <a:lvl1pPr>
              <a:buNone/>
              <a:defRPr sz="3200"/>
            </a:lvl1pPr>
          </a:lstStyle>
          <a:p>
            <a:r>
              <a:t>Click to edit Master title style</a:t>
            </a:r>
          </a:p>
        </p:txBody>
      </p:sp>
      <p:sp>
        <p:nvSpPr>
          <p:cNvPr id="3" name="Content Placeholder 2">
            <a:extLst>
              <a:ext uri="{FF2B5EF4-FFF2-40B4-BE49-F238E27FC236}">
                <a16:creationId xmlns:a16="http://schemas.microsoft.com/office/drawing/2014/main" id="{267EA138-BEB6-C3AA-CEAF-2F8E9D0A6F0C}"/>
              </a:ext>
            </a:extLst>
          </p:cNvPr>
          <p:cNvSpPr>
            <a:spLocks noGrp="1"/>
          </p:cNvSpPr>
          <p:nvPr>
            <p:ph idx="1"/>
          </p:nvPr>
        </p:nvSpPr>
        <p:spPr>
          <a:xfrm>
            <a:off x="5183188" y="987425"/>
            <a:ext cx="617220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A5AA95C2-D3C3-E3C5-D0A4-78ADCC630D06}"/>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4">
            <a:extLst>
              <a:ext uri="{FF2B5EF4-FFF2-40B4-BE49-F238E27FC236}">
                <a16:creationId xmlns:a16="http://schemas.microsoft.com/office/drawing/2014/main" id="{B789F7A0-7597-85BA-F77B-5A43F7BEEBF0}"/>
              </a:ext>
            </a:extLst>
          </p:cNvPr>
          <p:cNvSpPr>
            <a:spLocks noGrp="1"/>
          </p:cNvSpPr>
          <p:nvPr>
            <p:ph type="dt" idx="10"/>
          </p:nvPr>
        </p:nvSpPr>
        <p:spPr/>
        <p:txBody>
          <a:bodyPr/>
          <a:lstStyle/>
          <a:p>
            <a:fld id="{235A7F43-3604-B84F-925C-12B4C568D2B6}" type="datetimeFigureOut">
              <a:t>8/25/2026</a:t>
            </a:fld>
            <a:endParaRPr/>
          </a:p>
        </p:txBody>
      </p:sp>
      <p:sp>
        <p:nvSpPr>
          <p:cNvPr id="6" name="Footer Placeholder 5">
            <a:extLst>
              <a:ext uri="{FF2B5EF4-FFF2-40B4-BE49-F238E27FC236}">
                <a16:creationId xmlns:a16="http://schemas.microsoft.com/office/drawing/2014/main" id="{5CB9897C-64DC-E1D9-7AAE-A9B9CA5F1170}"/>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DF134C33-6034-BDC2-ECAF-03F14AE34485}"/>
              </a:ext>
            </a:extLst>
          </p:cNvPr>
          <p:cNvSpPr>
            <a:spLocks noGrp="1"/>
          </p:cNvSpPr>
          <p:nvPr>
            <p:ph type="sldNum" idx="12"/>
          </p:nvPr>
        </p:nvSpPr>
        <p:spPr/>
        <p:txBody>
          <a:bodyPr/>
          <a:lstStyle/>
          <a:p>
            <a:fld id="{9298992C-3A2D-4341-9985-898C2162EAA5}"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536C0-7C8D-817B-FBE8-71EB3D107D87}"/>
              </a:ext>
            </a:extLst>
          </p:cNvPr>
          <p:cNvSpPr>
            <a:spLocks noGrp="1"/>
          </p:cNvSpPr>
          <p:nvPr>
            <p:ph type="title"/>
          </p:nvPr>
        </p:nvSpPr>
        <p:spPr>
          <a:xfrm>
            <a:off x="839788" y="457200"/>
            <a:ext cx="3932237" cy="1600200"/>
          </a:xfrm>
        </p:spPr>
        <p:txBody>
          <a:bodyPr anchor="b"/>
          <a:lstStyle>
            <a:lvl1pPr>
              <a:buNone/>
              <a:defRPr sz="3200"/>
            </a:lvl1pPr>
          </a:lstStyle>
          <a:p>
            <a:r>
              <a:t>Click to edit Master title style</a:t>
            </a:r>
          </a:p>
        </p:txBody>
      </p:sp>
      <p:sp>
        <p:nvSpPr>
          <p:cNvPr id="3" name="Picture Placeholder 2">
            <a:extLst>
              <a:ext uri="{FF2B5EF4-FFF2-40B4-BE49-F238E27FC236}">
                <a16:creationId xmlns:a16="http://schemas.microsoft.com/office/drawing/2014/main" id="{90210E9D-5508-1AE9-9AD5-1EDEC06C67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8FB6C7FA-6F06-EB11-D36F-0F425DCBA8CD}"/>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4">
            <a:extLst>
              <a:ext uri="{FF2B5EF4-FFF2-40B4-BE49-F238E27FC236}">
                <a16:creationId xmlns:a16="http://schemas.microsoft.com/office/drawing/2014/main" id="{62C0E35A-1B41-CB28-A37A-44FCC1632A23}"/>
              </a:ext>
            </a:extLst>
          </p:cNvPr>
          <p:cNvSpPr>
            <a:spLocks noGrp="1"/>
          </p:cNvSpPr>
          <p:nvPr>
            <p:ph type="dt" idx="10"/>
          </p:nvPr>
        </p:nvSpPr>
        <p:spPr/>
        <p:txBody>
          <a:bodyPr/>
          <a:lstStyle/>
          <a:p>
            <a:fld id="{235A7F43-3604-B84F-925C-12B4C568D2B6}" type="datetimeFigureOut">
              <a:t>8/25/2026</a:t>
            </a:fld>
            <a:endParaRPr/>
          </a:p>
        </p:txBody>
      </p:sp>
      <p:sp>
        <p:nvSpPr>
          <p:cNvPr id="6" name="Footer Placeholder 5">
            <a:extLst>
              <a:ext uri="{FF2B5EF4-FFF2-40B4-BE49-F238E27FC236}">
                <a16:creationId xmlns:a16="http://schemas.microsoft.com/office/drawing/2014/main" id="{B216EA84-9BD6-48D5-9BDA-FEB78F14474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CEC68B95-C6BE-49F1-4F31-A146A760E8FE}"/>
              </a:ext>
            </a:extLst>
          </p:cNvPr>
          <p:cNvSpPr>
            <a:spLocks noGrp="1"/>
          </p:cNvSpPr>
          <p:nvPr>
            <p:ph type="sldNum" idx="12"/>
          </p:nvPr>
        </p:nvSpPr>
        <p:spPr/>
        <p:txBody>
          <a:bodyPr/>
          <a:lstStyle/>
          <a:p>
            <a:fld id="{9298992C-3A2D-4341-9985-898C2162EAA5}"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19F4-940F-F7E1-D5F0-309393A8B568}"/>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E5843AE-45CB-B928-F29F-5E26F0CE1380}"/>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C52D97C-C342-87DF-D96B-F5A4A7289956}"/>
              </a:ext>
            </a:extLst>
          </p:cNvPr>
          <p:cNvSpPr>
            <a:spLocks noGrp="1"/>
          </p:cNvSpPr>
          <p:nvPr>
            <p:ph type="dt" idx="10"/>
          </p:nvPr>
        </p:nvSpPr>
        <p:spPr/>
        <p:txBody>
          <a:bodyPr/>
          <a:lstStyle/>
          <a:p>
            <a:fld id="{235A7F43-3604-B84F-925C-12B4C568D2B6}" type="datetimeFigureOut">
              <a:t>8/25/2026</a:t>
            </a:fld>
            <a:endParaRPr/>
          </a:p>
        </p:txBody>
      </p:sp>
      <p:sp>
        <p:nvSpPr>
          <p:cNvPr id="5" name="Footer Placeholder 4">
            <a:extLst>
              <a:ext uri="{FF2B5EF4-FFF2-40B4-BE49-F238E27FC236}">
                <a16:creationId xmlns:a16="http://schemas.microsoft.com/office/drawing/2014/main" id="{359771A3-03B3-A4A2-0110-B64CA435087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A4055864-E784-8CEE-114A-02866F4C59E6}"/>
              </a:ext>
            </a:extLst>
          </p:cNvPr>
          <p:cNvSpPr>
            <a:spLocks noGrp="1"/>
          </p:cNvSpPr>
          <p:nvPr>
            <p:ph type="sldNum" idx="12"/>
          </p:nvPr>
        </p:nvSpPr>
        <p:spPr/>
        <p:txBody>
          <a:bodyPr/>
          <a:lstStyle/>
          <a:p>
            <a:fld id="{9298992C-3A2D-4341-9985-898C2162EAA5}"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385669-A350-7F48-307E-C6AB399B35A7}"/>
              </a:ext>
            </a:extLst>
          </p:cNvPr>
          <p:cNvSpPr>
            <a:spLocks noGrp="1"/>
          </p:cNvSpPr>
          <p:nvPr>
            <p:ph type="title"/>
          </p:nvPr>
        </p:nvSpPr>
        <p:spPr>
          <a:xfrm>
            <a:off x="8724900" y="365125"/>
            <a:ext cx="2628900" cy="5811838"/>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5F40CCB2-2F10-FDCB-6E40-0B9AA6F70920}"/>
              </a:ext>
            </a:extLst>
          </p:cNvPr>
          <p:cNvSpPr>
            <a:spLocks noGrp="1"/>
          </p:cNvSpPr>
          <p:nvPr>
            <p:ph type="body" idx="1"/>
          </p:nvPr>
        </p:nvSpPr>
        <p:spPr>
          <a:xfrm>
            <a:off x="838200" y="365125"/>
            <a:ext cx="7734300" cy="5811838"/>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3F9D9DA-789B-CC69-A7DF-4122F6213675}"/>
              </a:ext>
            </a:extLst>
          </p:cNvPr>
          <p:cNvSpPr>
            <a:spLocks noGrp="1"/>
          </p:cNvSpPr>
          <p:nvPr>
            <p:ph type="dt" idx="10"/>
          </p:nvPr>
        </p:nvSpPr>
        <p:spPr/>
        <p:txBody>
          <a:bodyPr/>
          <a:lstStyle/>
          <a:p>
            <a:fld id="{235A7F43-3604-B84F-925C-12B4C568D2B6}" type="datetimeFigureOut">
              <a:t>8/25/2026</a:t>
            </a:fld>
            <a:endParaRPr/>
          </a:p>
        </p:txBody>
      </p:sp>
      <p:sp>
        <p:nvSpPr>
          <p:cNvPr id="5" name="Footer Placeholder 4">
            <a:extLst>
              <a:ext uri="{FF2B5EF4-FFF2-40B4-BE49-F238E27FC236}">
                <a16:creationId xmlns:a16="http://schemas.microsoft.com/office/drawing/2014/main" id="{345D6C9E-5231-AEDE-6FAF-B7C586E9A88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69016E6F-97A9-0354-C8A1-951E3712C72E}"/>
              </a:ext>
            </a:extLst>
          </p:cNvPr>
          <p:cNvSpPr>
            <a:spLocks noGrp="1"/>
          </p:cNvSpPr>
          <p:nvPr>
            <p:ph type="sldNum" idx="12"/>
          </p:nvPr>
        </p:nvSpPr>
        <p:spPr/>
        <p:txBody>
          <a:bodyPr/>
          <a:lstStyle/>
          <a:p>
            <a:fld id="{9298992C-3A2D-4341-9985-898C2162EAA5}"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849E23-6696-2BBF-4ECA-12850679CA24}"/>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9D63FE25-BE2C-3C28-A952-0F39FF830DC7}"/>
              </a:ext>
            </a:extLst>
          </p:cNvPr>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D6F0257-D219-851A-C4DB-F85A720CEE2B}"/>
              </a:ext>
            </a:extLst>
          </p:cNvPr>
          <p:cNvSpPr>
            <a:spLocks noGrp="1"/>
          </p:cNvSpPr>
          <p:nvPr>
            <p:ph type="dt" idx="2"/>
          </p:nvPr>
        </p:nvSpPr>
        <p:spPr>
          <a:xfrm>
            <a:off x="838200" y="6356350"/>
            <a:ext cx="2743200" cy="365125"/>
          </a:xfrm>
          <a:prstGeom prst="rect">
            <a:avLst/>
          </a:prstGeom>
        </p:spPr>
        <p:txBody>
          <a:bodyPr vert="horz" lIns="91440" tIns="45720" rIns="91440" bIns="45720" anchor="ctr"/>
          <a:lstStyle>
            <a:lvl1pPr algn="l">
              <a:buNone/>
              <a:defRPr sz="1200">
                <a:solidFill>
                  <a:schemeClr val="tx1">
                    <a:tint val="75000"/>
                  </a:schemeClr>
                </a:solidFill>
              </a:defRPr>
            </a:lvl1pPr>
          </a:lstStyle>
          <a:p>
            <a:fld id="{235A7F43-3604-B84F-925C-12B4C568D2B6}" type="datetimeFigureOut">
              <a:t>8/25/2026</a:t>
            </a:fld>
            <a:endParaRPr/>
          </a:p>
        </p:txBody>
      </p:sp>
      <p:sp>
        <p:nvSpPr>
          <p:cNvPr id="5" name="Footer Placeholder 4">
            <a:extLst>
              <a:ext uri="{FF2B5EF4-FFF2-40B4-BE49-F238E27FC236}">
                <a16:creationId xmlns:a16="http://schemas.microsoft.com/office/drawing/2014/main" id="{08ABA479-33DF-2260-4B78-EB88B2A4DB6F}"/>
              </a:ext>
            </a:extLst>
          </p:cNvPr>
          <p:cNvSpPr>
            <a:spLocks noGrp="1"/>
          </p:cNvSpPr>
          <p:nvPr>
            <p:ph type="ftr" idx="3"/>
          </p:nvPr>
        </p:nvSpPr>
        <p:spPr>
          <a:xfrm>
            <a:off x="4038600" y="6356350"/>
            <a:ext cx="41148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444AB5AE-8079-173B-C627-0E9273B63AB7}"/>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1200">
                <a:solidFill>
                  <a:schemeClr val="tx1">
                    <a:tint val="75000"/>
                  </a:schemeClr>
                </a:solidFill>
              </a:defRPr>
            </a:lvl1pPr>
          </a:lstStyle>
          <a:p>
            <a:fld id="{9298992C-3A2D-4341-9985-898C2162EAA5}"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ct val="0"/>
        </a:spcBef>
        <a:buNone/>
        <a:defRPr sz="44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Tree>
    <p:extLst>
      <p:ext uri="{BB962C8B-B14F-4D97-AF65-F5344CB8AC3E}">
        <p14:creationId xmlns:p14="http://schemas.microsoft.com/office/powerpoint/2010/main" val="23941727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1668</Words>
  <Application>Microsoft Office PowerPoint</Application>
  <DocSecurity>0</DocSecurity>
  <PresentationFormat>Widescreen</PresentationFormat>
  <Paragraphs>125</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jake benoit</cp:lastModifiedBy>
  <cp:revision>1</cp:revision>
  <dcterms:created xsi:type="dcterms:W3CDTF">2026-08-24T01:37:32Z</dcterms:created>
  <dcterms:modified xsi:type="dcterms:W3CDTF">2026-08-26T00:05:25Z</dcterms:modified>
</cp:coreProperties>
</file>