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3" r:id="rId3"/>
    <p:sldId id="261" r:id="rId4"/>
    <p:sldId id="264" r:id="rId5"/>
    <p:sldId id="257" r:id="rId6"/>
    <p:sldId id="258" r:id="rId7"/>
    <p:sldId id="259" r:id="rId8"/>
    <p:sldId id="260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DAEA0F-0C69-4028-AC86-8BF2689B856F}" v="1" dt="2026-08-19T22:57:08.5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140" autoAdjust="0"/>
  </p:normalViewPr>
  <p:slideViewPr>
    <p:cSldViewPr snapToGrid="0">
      <p:cViewPr varScale="1">
        <p:scale>
          <a:sx n="137" d="100"/>
          <a:sy n="137" d="100"/>
        </p:scale>
        <p:origin x="117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ke benoit" userId="3dbdf2c450fbba96" providerId="LiveId" clId="{3034DCE6-AE6D-48D8-A886-5D3961EE3437}"/>
    <pc:docChg chg="undo custSel addSld modSld">
      <pc:chgData name="jake benoit" userId="3dbdf2c450fbba96" providerId="LiveId" clId="{3034DCE6-AE6D-48D8-A886-5D3961EE3437}" dt="2026-08-19T23:48:48.122" v="2565" actId="20577"/>
      <pc:docMkLst>
        <pc:docMk/>
      </pc:docMkLst>
      <pc:sldChg chg="modNotesTx">
        <pc:chgData name="jake benoit" userId="3dbdf2c450fbba96" providerId="LiveId" clId="{3034DCE6-AE6D-48D8-A886-5D3961EE3437}" dt="2026-08-19T23:02:19.113" v="444" actId="20577"/>
        <pc:sldMkLst>
          <pc:docMk/>
          <pc:sldMk cId="2394172744" sldId="256"/>
        </pc:sldMkLst>
      </pc:sldChg>
      <pc:sldChg chg="modNotesTx">
        <pc:chgData name="jake benoit" userId="3dbdf2c450fbba96" providerId="LiveId" clId="{3034DCE6-AE6D-48D8-A886-5D3961EE3437}" dt="2026-08-19T23:48:48.122" v="2565" actId="20577"/>
        <pc:sldMkLst>
          <pc:docMk/>
          <pc:sldMk cId="1912522811" sldId="257"/>
        </pc:sldMkLst>
      </pc:sldChg>
      <pc:sldChg chg="modNotesTx">
        <pc:chgData name="jake benoit" userId="3dbdf2c450fbba96" providerId="LiveId" clId="{3034DCE6-AE6D-48D8-A886-5D3961EE3437}" dt="2026-08-19T23:48:22.812" v="2561" actId="20577"/>
        <pc:sldMkLst>
          <pc:docMk/>
          <pc:sldMk cId="1607282366" sldId="258"/>
        </pc:sldMkLst>
      </pc:sldChg>
      <pc:sldChg chg="modNotesTx">
        <pc:chgData name="jake benoit" userId="3dbdf2c450fbba96" providerId="LiveId" clId="{3034DCE6-AE6D-48D8-A886-5D3961EE3437}" dt="2026-08-19T23:48:17.466" v="2557" actId="20577"/>
        <pc:sldMkLst>
          <pc:docMk/>
          <pc:sldMk cId="1874361565" sldId="259"/>
        </pc:sldMkLst>
      </pc:sldChg>
      <pc:sldChg chg="modNotesTx">
        <pc:chgData name="jake benoit" userId="3dbdf2c450fbba96" providerId="LiveId" clId="{3034DCE6-AE6D-48D8-A886-5D3961EE3437}" dt="2026-08-19T23:48:13.156" v="2555" actId="20577"/>
        <pc:sldMkLst>
          <pc:docMk/>
          <pc:sldMk cId="83328615" sldId="260"/>
        </pc:sldMkLst>
      </pc:sldChg>
      <pc:sldChg chg="modSp mod modNotesTx">
        <pc:chgData name="jake benoit" userId="3dbdf2c450fbba96" providerId="LiveId" clId="{3034DCE6-AE6D-48D8-A886-5D3961EE3437}" dt="2026-08-19T23:48:44.670" v="2563" actId="20577"/>
        <pc:sldMkLst>
          <pc:docMk/>
          <pc:sldMk cId="4025341724" sldId="261"/>
        </pc:sldMkLst>
        <pc:picChg chg="mod">
          <ac:chgData name="jake benoit" userId="3dbdf2c450fbba96" providerId="LiveId" clId="{3034DCE6-AE6D-48D8-A886-5D3961EE3437}" dt="2026-07-30T17:53:35.374" v="9" actId="1076"/>
          <ac:picMkLst>
            <pc:docMk/>
            <pc:sldMk cId="4025341724" sldId="261"/>
            <ac:picMk id="7" creationId="{C931C939-4E35-470D-48A7-F7D85EB913FE}"/>
          </ac:picMkLst>
        </pc:picChg>
      </pc:sldChg>
      <pc:sldChg chg="modNotesTx">
        <pc:chgData name="jake benoit" userId="3dbdf2c450fbba96" providerId="LiveId" clId="{3034DCE6-AE6D-48D8-A886-5D3961EE3437}" dt="2026-08-19T23:48:05.081" v="2551" actId="20577"/>
        <pc:sldMkLst>
          <pc:docMk/>
          <pc:sldMk cId="3012285924" sldId="262"/>
        </pc:sldMkLst>
      </pc:sldChg>
      <pc:sldChg chg="modNotesTx">
        <pc:chgData name="jake benoit" userId="3dbdf2c450fbba96" providerId="LiveId" clId="{3034DCE6-AE6D-48D8-A886-5D3961EE3437}" dt="2026-08-19T23:24:30.174" v="1275" actId="20577"/>
        <pc:sldMkLst>
          <pc:docMk/>
          <pc:sldMk cId="1589063536" sldId="263"/>
        </pc:sldMkLst>
      </pc:sldChg>
      <pc:sldChg chg="addSp delSp modSp new mod">
        <pc:chgData name="jake benoit" userId="3dbdf2c450fbba96" providerId="LiveId" clId="{3034DCE6-AE6D-48D8-A886-5D3961EE3437}" dt="2026-08-19T23:39:44.913" v="1903" actId="1076"/>
        <pc:sldMkLst>
          <pc:docMk/>
          <pc:sldMk cId="49943020" sldId="264"/>
        </pc:sldMkLst>
        <pc:spChg chg="del">
          <ac:chgData name="jake benoit" userId="3dbdf2c450fbba96" providerId="LiveId" clId="{3034DCE6-AE6D-48D8-A886-5D3961EE3437}" dt="2026-08-19T23:39:29.747" v="1899" actId="931"/>
          <ac:spMkLst>
            <pc:docMk/>
            <pc:sldMk cId="49943020" sldId="264"/>
            <ac:spMk id="3" creationId="{D9B809AA-2C06-CBFA-1696-D26969B21849}"/>
          </ac:spMkLst>
        </pc:spChg>
        <pc:picChg chg="add mod ord">
          <ac:chgData name="jake benoit" userId="3dbdf2c450fbba96" providerId="LiveId" clId="{3034DCE6-AE6D-48D8-A886-5D3961EE3437}" dt="2026-08-19T23:39:44.913" v="1903" actId="1076"/>
          <ac:picMkLst>
            <pc:docMk/>
            <pc:sldMk cId="49943020" sldId="264"/>
            <ac:picMk id="5" creationId="{03E885D6-877E-5D01-57EB-1F9F8259BED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81CD2-00F6-498C-AD12-FB5B4DC68D25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0C7E91-4A95-4B4E-9BD7-126CA5F95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475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0C7E91-4A95-4B4E-9BD7-126CA5F951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662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0C7E91-4A95-4B4E-9BD7-126CA5F951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73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0C7E91-4A95-4B4E-9BD7-126CA5F951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130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0C7E91-4A95-4B4E-9BD7-126CA5F951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4646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0C7E91-4A95-4B4E-9BD7-126CA5F951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856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0C7E91-4A95-4B4E-9BD7-126CA5F951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68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0C7E91-4A95-4B4E-9BD7-126CA5F951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495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0C7E91-4A95-4B4E-9BD7-126CA5F951B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6412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0C7E91-4A95-4B4E-9BD7-126CA5F951B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102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2A1EA-7798-78D2-C1CA-506B75CD43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A1A29-2DF9-B415-CA0B-38CF134A37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DC359-AAD3-F832-07A3-47A883D9C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A7F43-3604-B84F-925C-12B4C568D2B6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1748B-576D-FE80-A341-2F69DE407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C9722-9D73-89B5-1A16-90076293F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8992C-3A2D-4341-9985-898C2162E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87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25B2C-92EF-4C24-8492-6565AE493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DCAB0-581E-757F-D527-99F53C68A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654E5E-D478-8E02-0C7A-0348471B0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A7F43-3604-B84F-925C-12B4C568D2B6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11790-4281-2150-B40E-F62C3253C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4F425-32C9-1BED-B6D9-6F8E34847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8992C-3A2D-4341-9985-898C2162E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038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F1613-D66F-9973-9F1B-0E4DB1785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2FDF6E-7305-DB2A-CC26-194A2B832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C848F9-9CCE-E338-A849-A1F966371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A7F43-3604-B84F-925C-12B4C568D2B6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4E7C5-F96B-6EE9-8D96-1638C7604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45EF5-7A42-402D-824F-CD0162578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8992C-3A2D-4341-9985-898C2162E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109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5411B-DFEB-3A05-AB72-A3621CD72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3DF6A-9BED-1CBE-C450-2EA07CBB0A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064FB3-3914-54B7-D125-90DA22C0AC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843FE-F4A5-07EC-627C-7FF0E5C51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A7F43-3604-B84F-925C-12B4C568D2B6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4CEEBA-7D1B-15CC-FE5C-1B7D7F65E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AF9FDE-BD74-0B13-12B0-40ACBE809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8992C-3A2D-4341-9985-898C2162E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661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81982-349B-3EAC-6B7C-2614548BD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31323-8DDF-15AA-2430-A386472F6F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F83D98-D24D-D4EE-9258-DFA84A505F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596CD3-3312-05B1-6842-92B2BB50AC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D269CD-0220-0BC3-0520-66839FF063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C2B21E-8543-342B-6231-639578C68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A7F43-3604-B84F-925C-12B4C568D2B6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89FF05-A7EE-1FE2-0D88-9AC630498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563A5E-27F2-2003-A241-4B351F036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8992C-3A2D-4341-9985-898C2162E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46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91B64-8041-9629-6D74-E9C965B84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289268-F05F-09A4-6A14-035605CDC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A7F43-3604-B84F-925C-12B4C568D2B6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818CAF-8521-F1A8-DB1A-DE93012FB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12955B-D95F-5D20-453C-30B16AA2B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8992C-3A2D-4341-9985-898C2162E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763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C0B05F-D9CF-703B-2B71-F358D3676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A7F43-3604-B84F-925C-12B4C568D2B6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B3734E-2DD4-817B-2AAD-B7C6D173E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4CFFEC-D53E-D7F5-D207-01AE2E8DF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8992C-3A2D-4341-9985-898C2162E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612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46AF2-5789-4417-CA95-9E8A4912A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EA138-BEB6-C3AA-CEAF-2F8E9D0A6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A95C2-D3C3-E3C5-D0A4-78ADCC630D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89F7A0-7597-85BA-F77B-5A43F7BEE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A7F43-3604-B84F-925C-12B4C568D2B6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B9897C-64DC-E1D9-7AAE-A9B9CA5F1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134C33-6034-BDC2-ECAF-03F14AE34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8992C-3A2D-4341-9985-898C2162E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19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536C0-7C8D-817B-FBE8-71EB3D107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210E9D-5508-1AE9-9AD5-1EDEC06C67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B6C7FA-6F06-EB11-D36F-0F425DCBA8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C0E35A-1B41-CB28-A37A-44FCC1632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A7F43-3604-B84F-925C-12B4C568D2B6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16EA84-9BD6-48D5-9BDA-FEB78F144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68B95-C6BE-49F1-4F31-A146A760E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8992C-3A2D-4341-9985-898C2162E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103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019F4-940F-F7E1-D5F0-309393A8B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5843AE-45CB-B928-F29F-5E26F0CE13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2D97C-C342-87DF-D96B-F5A4A7289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A7F43-3604-B84F-925C-12B4C568D2B6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771A3-03B3-A4A2-0110-B64CA4350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55864-E784-8CEE-114A-02866F4C5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8992C-3A2D-4341-9985-898C2162E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523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385669-A350-7F48-307E-C6AB399B35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40CCB2-2F10-FDCB-6E40-0B9AA6F70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9D9DA-789B-CC69-A7DF-4122F6213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A7F43-3604-B84F-925C-12B4C568D2B6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D6C9E-5231-AEDE-6FAF-B7C586E9A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16E6F-97A9-0354-C8A1-951E3712C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8992C-3A2D-4341-9985-898C2162E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849E23-6696-2BBF-4ECA-12850679C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3FE25-BE2C-3C28-A952-0F39FF830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F0257-D219-851A-C4DB-F85A720CEE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A7F43-3604-B84F-925C-12B4C568D2B6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BA479-33DF-2260-4B78-EB88B2A4DB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4AB5AE-8079-173B-C627-0E9273B63A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8992C-3A2D-4341-9985-898C2162E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683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EF735-8D33-8217-90B5-8453C124A6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CD314C-F723-526F-01B7-549BD350DD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BD501D-44EC-3397-6BA3-9B22C4913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13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172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F56CFF-DA05-4220-4020-5CBF15473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063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D93D4-2DE8-E657-E0AD-D2D033267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931C939-4E35-470D-48A7-F7D85EB913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341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37A35-3479-BB6B-E3D3-F96FF5441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E885D6-877E-5D01-57EB-1F9F8259BE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" y="617321"/>
            <a:ext cx="9991725" cy="562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43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B682C-2FFE-905D-BE87-9EE8AC2B8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E3CDDC5-8DA6-A48B-FEED-98CCB1C1A4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522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198AD-BC2F-7A8A-59A3-12F242932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EF4C79C-1F21-3AB4-AEBB-AFBC93C099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82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81EB8-B1F7-C06E-6602-94A485643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09150BD-F0D1-0E59-478F-EF7C6D5DE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361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07840-F18D-DBF5-3271-24CD971FB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9F9F925-40D3-2679-EFA1-1787C355A2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28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543C8-FEAE-730B-25C9-9B9859DE7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1DA3467-1E01-0B11-F9F2-B5568FAD08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85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9</Words>
  <Application>Microsoft Office PowerPoint</Application>
  <PresentationFormat>Widescreen</PresentationFormat>
  <Paragraphs>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 benoit</dc:creator>
  <cp:lastModifiedBy>jake benoit</cp:lastModifiedBy>
  <cp:revision>2</cp:revision>
  <dcterms:created xsi:type="dcterms:W3CDTF">2026-07-07T03:14:08Z</dcterms:created>
  <dcterms:modified xsi:type="dcterms:W3CDTF">2026-08-24T00:25:40Z</dcterms:modified>
</cp:coreProperties>
</file>